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3"/>
    <p:sldId id="16140622" r:id="rId4"/>
    <p:sldId id="262" r:id="rId5"/>
    <p:sldId id="265" r:id="rId6"/>
    <p:sldId id="266" r:id="rId7"/>
    <p:sldId id="267" r:id="rId8"/>
    <p:sldId id="16140624" r:id="rId9"/>
    <p:sldId id="16140625" r:id="rId10"/>
    <p:sldId id="16140626" r:id="rId11"/>
    <p:sldId id="16140627" r:id="rId12"/>
    <p:sldId id="16140628" r:id="rId13"/>
    <p:sldId id="268" r:id="rId14"/>
    <p:sldId id="16140623" r:id="rId15"/>
    <p:sldId id="269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1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39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ustomXml" Target="../customXml/item3.xml"/><Relationship Id="rId23" Type="http://schemas.openxmlformats.org/officeDocument/2006/relationships/customXml" Target="../customXml/item2.xml"/><Relationship Id="rId22" Type="http://schemas.openxmlformats.org/officeDocument/2006/relationships/customXml" Target="../customXml/item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70" indent="-30607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2992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99795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60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105" indent="-234315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99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27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9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71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US" altLang="en-US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Travel Explorer</a:t>
            </a:r>
            <a:endParaRPr lang="en-US" altLang="en-US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7067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  <a:endParaRPr lang="en-US" sz="2000" b="1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>
                <a:solidFill>
                  <a:schemeClr val="accent1">
                    <a:lumMod val="75000"/>
                  </a:schemeClr>
                </a:solidFill>
                <a:latin typeface="Arial" panose="020B0604020202020204"/>
                <a:cs typeface="Arial" panose="020B0604020202020204"/>
              </a:rPr>
              <a:t>1. Himaja Sadhu-KLH University-CSE</a:t>
            </a:r>
            <a:endParaRPr lang="en-US" sz="2000" b="1">
              <a:solidFill>
                <a:schemeClr val="accent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5385" y="1301750"/>
            <a:ext cx="9839960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Github Link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025" y="1597025"/>
            <a:ext cx="11029315" cy="1047115"/>
          </a:xfrm>
        </p:spPr>
        <p:txBody>
          <a:bodyPr/>
          <a:p>
            <a:r>
              <a:rPr lang="en-US" altLang="en-US" sz="2400"/>
              <a:t>https://github.com/himaja-56/Travel_Explorer.git</a:t>
            </a:r>
            <a:endParaRPr lang="en-US" altLang="en-US" sz="2400"/>
          </a:p>
          <a:p>
            <a:endParaRPr lang="en-US" altLang="en-US" sz="2400"/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708192" y="3163416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>
                <a:sym typeface="+mn-ea"/>
              </a:rPr>
              <a:t>DEPLOYMENT Link</a:t>
            </a:r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581660" y="3989705"/>
            <a:ext cx="11029315" cy="1047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70" indent="-30607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2992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99795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60" indent="-23431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105" indent="-23431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99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27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9999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9971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/>
              <a:t>https://travel-explorer-3wp6.onrender.com/</a:t>
            </a:r>
            <a:endParaRPr lang="en-US" alt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Conclusion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581025" y="2485390"/>
            <a:ext cx="11029950" cy="230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developed a unified, single-page application that streamlines the trip-planning process, reducing the need for users to visit multiple websites.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Demonstrated the effective integration of three distinct third-party APIs (for data, images, and AI) to build a cohesive and feature-rich tool.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leveraged a modern Large Language Model (LLM) via the Gemini API to provide significant user value through personalized, dynamic content generation.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/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 panose="020B0604020202020204"/>
                <a:cs typeface="Arial" panose="020B0604020202020204"/>
              </a:rPr>
              <a:t>Future scope</a:t>
            </a:r>
            <a:endParaRPr lang="en-US" sz="4400" b="1" dirty="0">
              <a:solidFill>
                <a:schemeClr val="accent1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2" name="Content Placeholder 1"/>
          <p:cNvSpPr>
            <a:spLocks noGrp="1" noChangeArrowheads="1"/>
          </p:cNvSpPr>
          <p:nvPr>
            <p:ph idx="1"/>
          </p:nvPr>
        </p:nvSpPr>
        <p:spPr bwMode="auto">
          <a:xfrm>
            <a:off x="581025" y="2069783"/>
            <a:ext cx="10810875" cy="31381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Accounts &amp; Saved Trips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 a backend (e.g., using Firebase) to allow users to create accounts and save their generated itineraries.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Booking Integration: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Connect with flight and hotel booking APIs to allow users to take the next step in their planning process directly from the app.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Map View: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a library like Leaflet.js or the Google Maps API to plot the generated itinerary locations on an interactive map.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Expanded Data Sources: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Integrate additional APIs for finding local restaurants, events, or real-time currency exchange rates.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References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altLang="en-US" sz="2400" dirty="0"/>
              <a:t>OpenWeatherMap API Documentation: https://openweathermap.org/api</a:t>
            </a:r>
            <a:endParaRPr lang="en-US" altLang="en-US" sz="2400" dirty="0"/>
          </a:p>
          <a:p>
            <a:pPr marL="305435" indent="-305435"/>
            <a:endParaRPr lang="en-US" altLang="en-US" sz="2400" dirty="0"/>
          </a:p>
          <a:p>
            <a:pPr marL="305435" indent="-305435"/>
            <a:r>
              <a:rPr lang="en-US" altLang="en-US" sz="2400" dirty="0"/>
              <a:t>Unsplash API Documentation: https://unsplash.com/developers</a:t>
            </a:r>
            <a:endParaRPr lang="en-US" altLang="en-US" sz="2400" dirty="0"/>
          </a:p>
          <a:p>
            <a:pPr marL="305435" indent="-305435"/>
            <a:endParaRPr lang="en-US" altLang="en-US" sz="2400" dirty="0"/>
          </a:p>
          <a:p>
            <a:pPr marL="305435" indent="-305435"/>
            <a:r>
              <a:rPr lang="en-US" altLang="en-US" sz="2400" dirty="0"/>
              <a:t>Google AI for Developers (Gemini API): https://ai.google.dev/</a:t>
            </a:r>
            <a:endParaRPr lang="en-US" altLang="en-US" sz="2400" dirty="0"/>
          </a:p>
          <a:p>
            <a:pPr marL="305435" indent="-305435"/>
            <a:endParaRPr lang="en-US" altLang="en-US" sz="2400" dirty="0"/>
          </a:p>
          <a:p>
            <a:pPr marL="305435" indent="-305435"/>
            <a:r>
              <a:rPr lang="en-US" altLang="en-US" sz="2400" dirty="0"/>
              <a:t>Tailwind CSS Documentation: https://tailwindcss.com/docs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  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Problem Statement 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Calibri" panose="020F0502020204030204"/>
              </a:rPr>
              <a:t>System </a:t>
            </a:r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Development Approach </a:t>
            </a:r>
            <a:r>
              <a:rPr lang="en-US" sz="2000" dirty="0">
                <a:latin typeface="Arial" panose="020B0604020202020204"/>
                <a:ea typeface="+mn-lt"/>
                <a:cs typeface="+mn-lt"/>
              </a:rPr>
              <a:t> </a:t>
            </a:r>
            <a:endParaRPr lang="en-US" dirty="0">
              <a:latin typeface="Arial" panose="020B0604020202020204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+mn-lt"/>
              </a:rPr>
              <a:t>Algorithm &amp; Deployment </a:t>
            </a:r>
            <a:endParaRPr lang="en-US" dirty="0">
              <a:latin typeface="Arial" panose="020B0604020202020204"/>
              <a:cs typeface="Calibri" panose="020F050202020403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Result</a:t>
            </a:r>
            <a:endParaRPr lang="en-US" sz="2000" b="1" dirty="0">
              <a:latin typeface="Arial" panose="020B0604020202020204"/>
              <a:ea typeface="+mn-lt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Conclusion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Future Scope(Optional)</a:t>
            </a:r>
            <a:endParaRPr lang="en-US" sz="2000" b="1" dirty="0">
              <a:latin typeface="Arial" panose="020B0604020202020204"/>
              <a:ea typeface="+mn-lt"/>
              <a:cs typeface="Arial" panose="020B0604020202020204"/>
            </a:endParaRPr>
          </a:p>
          <a:p>
            <a:pPr marL="305435" indent="-305435"/>
            <a:r>
              <a:rPr lang="en-US" sz="2000" b="1" dirty="0">
                <a:latin typeface="Arial" panose="020B0604020202020204"/>
                <a:ea typeface="+mn-lt"/>
                <a:cs typeface="Arial" panose="020B0604020202020204"/>
              </a:rPr>
              <a:t>References</a:t>
            </a:r>
            <a:endParaRPr lang="en-US" dirty="0">
              <a:latin typeface="Arial" panose="020B0604020202020204"/>
              <a:cs typeface="Arial" panose="020B0604020202020204"/>
            </a:endParaRPr>
          </a:p>
          <a:p>
            <a:pPr marL="305435" indent="-305435"/>
            <a:endParaRPr lang="en-US" dirty="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6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581025" y="1654175"/>
            <a:ext cx="11365230" cy="3969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Fragmented &amp; Slow Planning: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Users must constantly switch between different websites for photos, weather, activities, and reviews, making the process inefficient.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Poor User Experience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Juggling multiple tabs and inconsistent interfaces leads to a disjointed and often frustrating planning experience.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Generic Recommendations: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Most platforms provide generic, one-size-fits-all suggestions that fail to cater to a user's specific interests and travel style.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Information Overload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sheer volume of available information can be overwhelming, making it difficult for users to make confident decisions.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a Unified Solution: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single, intelligent platform is required to consolidate essential data and deliver a personalized, streamlined research process.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 panose="020F0302020204030204"/>
              <a:cs typeface="Calibri Light" panose="020F0302020204030204"/>
            </a:endParaRPr>
          </a:p>
        </p:txBody>
      </p:sp>
      <p:sp>
        <p:nvSpPr>
          <p:cNvPr id="3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81025" y="1193165"/>
            <a:ext cx="10663555" cy="569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Frontend Technologies: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HTML5: For the core structure of the web application.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Tailwind CSS: For creating a modern, utility-first, and fully responsive design.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JavaScript : For DOM manipulation, handling API calls (async/await), and creating a dynamic user experience.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External APIs: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OpenWeatherMap API: To fetch and display real-time weather data for any destination.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Unsplash API: To source and display a gallery of high-quality, professional photos.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Google Gemini API: To power an AI-driven feature that generates custom, day-by-day travel itineraries based on user preferences.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Design Approach: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Clean, minimalist, and intuitive user interface with a focus on usability.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charset="0"/>
                <a:cs typeface="Times New Roman" panose="02020603050405020304" charset="0"/>
              </a:rPr>
              <a:t>Single-Page Application (SPA) experience where content updates dynamically without page reloads.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Algorithm &amp; Deployment</a:t>
            </a:r>
            <a:endParaRPr lang="en-US"/>
          </a:p>
        </p:txBody>
      </p:sp>
      <p:sp>
        <p:nvSpPr>
          <p:cNvPr id="3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81025" y="1376998"/>
            <a:ext cx="11165840" cy="4523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Input: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application captures the user's desired travel destination from a search bar.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Concurrent API Calls: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Upon form submission, asynchronous fetch requests are made simultaneously to the OpenWeatherMap and Unsplash APIs.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Dynamic UI Update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fetched weather data and image gallery are rendered dynamically on the page, replacing the initial welcome message.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Itinerary Generation: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user can optionally input the number of trip days and their interests (e.g., Food, History). This triggers a new API call to the Google Gemini API.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Response Handling: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AI-generated itinerary is returned as formatted HTML and displayed in a user-friendly accordion view.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project is deployed as a static website using a free hosting service like GitHub Pages or Netlify for easy access and sharing.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/>
                <a:ea typeface="+mj-lt"/>
                <a:cs typeface="Arial" panose="020B0604020202020204"/>
              </a:rPr>
              <a:t>Result</a:t>
            </a:r>
            <a:endParaRPr lang="en-US"/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35405" y="1301750"/>
            <a:ext cx="9520555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65250" y="1301750"/>
            <a:ext cx="9460230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37615" y="1301750"/>
            <a:ext cx="9716135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3480" y="1301750"/>
            <a:ext cx="9844405" cy="467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816721-11E4-4989-8472-AB5A7EC20404}">
  <ds:schemaRefs/>
</ds:datastoreItem>
</file>

<file path=customXml/itemProps2.xml><?xml version="1.0" encoding="utf-8"?>
<ds:datastoreItem xmlns:ds="http://schemas.openxmlformats.org/officeDocument/2006/customXml" ds:itemID="{8D289AE2-D2AE-49D1-AFAC-3A79F6794255}">
  <ds:schemaRefs/>
</ds:datastoreItem>
</file>

<file path=customXml/itemProps3.xml><?xml version="1.0" encoding="utf-8"?>
<ds:datastoreItem xmlns:ds="http://schemas.openxmlformats.org/officeDocument/2006/customXml" ds:itemID="{927BD4C1-B6B1-4715-ABF9-E660A51A4EA0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0</TotalTime>
  <Words>3988</Words>
  <Application>WPS Presentation</Application>
  <PresentationFormat>Widescreen</PresentationFormat>
  <Paragraphs>110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SimSun</vt:lpstr>
      <vt:lpstr>Wingdings</vt:lpstr>
      <vt:lpstr>Wingdings 2</vt:lpstr>
      <vt:lpstr>Arial</vt:lpstr>
      <vt:lpstr>Calibri</vt:lpstr>
      <vt:lpstr>Calibri Light</vt:lpstr>
      <vt:lpstr>Times New Roman</vt:lpstr>
      <vt:lpstr>Microsoft YaHei</vt:lpstr>
      <vt:lpstr>Arial Unicode MS</vt:lpstr>
      <vt:lpstr>Franklin Gothic Demi</vt:lpstr>
      <vt:lpstr>Franklin Gothic Book</vt:lpstr>
      <vt:lpstr>DividendVTI</vt:lpstr>
      <vt:lpstr>Travel Explorer</vt:lpstr>
      <vt:lpstr>OUTLINE</vt:lpstr>
      <vt:lpstr>Problem Statement</vt:lpstr>
      <vt:lpstr>System  Approach</vt:lpstr>
      <vt:lpstr>Algorithm &amp; Deployment</vt:lpstr>
      <vt:lpstr>Result</vt:lpstr>
      <vt:lpstr>PowerPoint 演示文稿</vt:lpstr>
      <vt:lpstr>PowerPoint 演示文稿</vt:lpstr>
      <vt:lpstr>PowerPoint 演示文稿</vt:lpstr>
      <vt:lpstr>PowerPoint 演示文稿</vt:lpstr>
      <vt:lpstr>Github Link</vt:lpstr>
      <vt:lpstr>Conclusion</vt:lpstr>
      <vt:lpstr>PowerPoint 演示文稿</vt:lpstr>
      <vt:lpstr>References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google1597239994</cp:lastModifiedBy>
  <cp:revision>50</cp:revision>
  <dcterms:created xsi:type="dcterms:W3CDTF">2021-05-26T16:50:00Z</dcterms:created>
  <dcterms:modified xsi:type="dcterms:W3CDTF">2025-09-25T13:03:27Z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ICV">
    <vt:lpwstr>645882EC8FAE49AA8D36EB175EA9C701_12</vt:lpwstr>
  </property>
  <property fmtid="{D5CDD505-2E9C-101B-9397-08002B2CF9AE}" pid="4" name="KSOProductBuildVer">
    <vt:lpwstr>1033-12.2.0.22549</vt:lpwstr>
  </property>
</Properties>
</file>